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45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49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13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77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56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36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95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19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17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36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69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2C7C-AD38-4DA7-AACB-B50D5901A7CD}" type="datetimeFigureOut">
              <a:rPr lang="pt-BR" smtClean="0"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B581-020D-4CAE-A583-2732C642A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66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6226"/>
            <a:ext cx="4477127" cy="690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418058"/>
          </a:xfrm>
        </p:spPr>
        <p:txBody>
          <a:bodyPr>
            <a:noAutofit/>
          </a:bodyPr>
          <a:lstStyle/>
          <a:p>
            <a:r>
              <a:rPr lang="pt-BR" sz="5400" dirty="0" smtClean="0"/>
              <a:t>Andamento das ações do PPA 2013 - 2017</a:t>
            </a:r>
            <a:endParaRPr lang="pt-BR" sz="54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87806"/>
            <a:ext cx="1807488" cy="72299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524759"/>
            <a:ext cx="1744311" cy="114853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203118" y="404664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4º Reunião Ordinária do CBH Araguari</a:t>
            </a:r>
          </a:p>
          <a:p>
            <a:pPr algn="ctr"/>
            <a:r>
              <a:rPr lang="pt-BR" sz="2400" b="1" dirty="0" smtClean="0"/>
              <a:t>Uberaba – 03/04/2014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2795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70C0"/>
                </a:solidFill>
              </a:rPr>
              <a:t>Programa de Planejamento e Gestão de Recursos Hídricos</a:t>
            </a:r>
            <a:endParaRPr lang="pt-BR" sz="2400" b="1" dirty="0">
              <a:solidFill>
                <a:srgbClr val="0070C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451231"/>
            <a:ext cx="1127056" cy="45082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7" y="6128629"/>
            <a:ext cx="1008112" cy="663785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87513"/>
            <a:ext cx="90010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9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70C0"/>
                </a:solidFill>
              </a:rPr>
              <a:t>Programa de Qualidade de Água</a:t>
            </a:r>
            <a:endParaRPr lang="pt-BR" sz="2400" b="1" dirty="0">
              <a:solidFill>
                <a:srgbClr val="0070C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451231"/>
            <a:ext cx="1127056" cy="45082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7" y="6128629"/>
            <a:ext cx="1008112" cy="663785"/>
          </a:xfrm>
          <a:prstGeom prst="rect">
            <a:avLst/>
          </a:prstGeom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1" y="1988840"/>
            <a:ext cx="907702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70C0"/>
                </a:solidFill>
              </a:rPr>
              <a:t>Programa de Qualidade de Água</a:t>
            </a:r>
            <a:endParaRPr lang="pt-BR" sz="2400" b="1" dirty="0">
              <a:solidFill>
                <a:srgbClr val="0070C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451231"/>
            <a:ext cx="1127056" cy="45082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7" y="6128629"/>
            <a:ext cx="1008112" cy="663785"/>
          </a:xfrm>
          <a:prstGeom prst="rect">
            <a:avLst/>
          </a:prstGeom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47" y="1988840"/>
            <a:ext cx="8802142" cy="251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5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70C0"/>
                </a:solidFill>
              </a:rPr>
              <a:t>Programa de Impacto na Quantidade de Água</a:t>
            </a:r>
            <a:endParaRPr lang="pt-BR" sz="2400" b="1" dirty="0">
              <a:solidFill>
                <a:srgbClr val="0070C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451231"/>
            <a:ext cx="1127056" cy="45082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7" y="6128629"/>
            <a:ext cx="1008112" cy="663785"/>
          </a:xfrm>
          <a:prstGeom prst="rect">
            <a:avLst/>
          </a:prstGeom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82" y="1340768"/>
            <a:ext cx="8796604" cy="378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9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70C0"/>
                </a:solidFill>
              </a:rPr>
              <a:t>Programa de Comunicação, Mobilização e Educação Ambiental</a:t>
            </a:r>
            <a:endParaRPr lang="pt-BR" sz="2400" b="1" dirty="0">
              <a:solidFill>
                <a:srgbClr val="0070C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451231"/>
            <a:ext cx="1127056" cy="45082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7" y="6128629"/>
            <a:ext cx="1008112" cy="663785"/>
          </a:xfrm>
          <a:prstGeom prst="rect">
            <a:avLst/>
          </a:prstGeom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89" y="1939925"/>
            <a:ext cx="8873906" cy="343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50</Words>
  <Application>Microsoft Office PowerPoint</Application>
  <PresentationFormat>Apresentação na tela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Andamento das ações do PPA 2013 - 2017</vt:lpstr>
      <vt:lpstr>Programa de Planejamento e Gestão de Recursos Hídricos</vt:lpstr>
      <vt:lpstr>Programa de Qualidade de Água</vt:lpstr>
      <vt:lpstr>Programa de Qualidade de Água</vt:lpstr>
      <vt:lpstr>Programa de Impacto na Quantidade de Água</vt:lpstr>
      <vt:lpstr>Programa de Comunicação, Mobilização e Educação Ambiental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</dc:creator>
  <cp:lastModifiedBy>Windows</cp:lastModifiedBy>
  <cp:revision>9</cp:revision>
  <dcterms:created xsi:type="dcterms:W3CDTF">2014-04-02T14:51:18Z</dcterms:created>
  <dcterms:modified xsi:type="dcterms:W3CDTF">2014-04-02T20:31:17Z</dcterms:modified>
</cp:coreProperties>
</file>